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6" r:id="rId4"/>
    <p:sldId id="25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90D92-6E6C-4C62-A9DC-987E952AD932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21DE-3DCD-4C61-B519-A4474DF122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63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90D92-6E6C-4C62-A9DC-987E952AD932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21DE-3DCD-4C61-B519-A4474DF122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510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90D92-6E6C-4C62-A9DC-987E952AD932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21DE-3DCD-4C61-B519-A4474DF122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43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90D92-6E6C-4C62-A9DC-987E952AD932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21DE-3DCD-4C61-B519-A4474DF122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854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90D92-6E6C-4C62-A9DC-987E952AD932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21DE-3DCD-4C61-B519-A4474DF122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393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90D92-6E6C-4C62-A9DC-987E952AD932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21DE-3DCD-4C61-B519-A4474DF122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727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90D92-6E6C-4C62-A9DC-987E952AD932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21DE-3DCD-4C61-B519-A4474DF122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576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90D92-6E6C-4C62-A9DC-987E952AD932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21DE-3DCD-4C61-B519-A4474DF122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4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90D92-6E6C-4C62-A9DC-987E952AD932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21DE-3DCD-4C61-B519-A4474DF122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6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90D92-6E6C-4C62-A9DC-987E952AD932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21DE-3DCD-4C61-B519-A4474DF122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70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90D92-6E6C-4C62-A9DC-987E952AD932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21DE-3DCD-4C61-B519-A4474DF122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452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90D92-6E6C-4C62-A9DC-987E952AD932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921DE-3DCD-4C61-B519-A4474DF122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14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effectLst>
            <a:softEdge rad="698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587696" cy="4630255"/>
          </a:xfrm>
        </p:spPr>
        <p:txBody>
          <a:bodyPr>
            <a:noAutofit/>
          </a:bodyPr>
          <a:lstStyle/>
          <a:p>
            <a:pPr algn="ctr"/>
            <a:r>
              <a:rPr lang="ru-RU" sz="12000" b="1" dirty="0" smtClean="0">
                <a:latin typeface="Bahnschrift SemiCondensed" panose="020B0502040204020203" pitchFamily="34" charset="0"/>
              </a:rPr>
              <a:t>ЭФФЕКТИВНАЯ НАЧАЛЬНАЯ ШКОЛА</a:t>
            </a:r>
            <a:endParaRPr lang="ru-RU" sz="12000" b="1" dirty="0">
              <a:latin typeface="Bahnschrift SemiCondensed" panose="020B0502040204020203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936112" y="5926238"/>
            <a:ext cx="8326055" cy="720524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/>
              <a:t>МБОУ СОШ № 10</a:t>
            </a:r>
          </a:p>
          <a:p>
            <a:pPr algn="r"/>
            <a:r>
              <a:rPr lang="ru-RU" dirty="0" err="1" smtClean="0"/>
              <a:t>г.о</a:t>
            </a:r>
            <a:r>
              <a:rPr lang="ru-RU" dirty="0" smtClean="0"/>
              <a:t>. КОРОЛЁВ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82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7000"/>
                    </a14:imgEffect>
                    <a14:imgEffect>
                      <a14:brightnessContrast bright="7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/>
              <a:t>Цель </a:t>
            </a:r>
            <a:r>
              <a:rPr lang="ru-RU" sz="7200" b="1" dirty="0" smtClean="0"/>
              <a:t>проекта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Обеспечение </a:t>
            </a:r>
            <a:r>
              <a:rPr lang="ru-RU" sz="3600" dirty="0"/>
              <a:t>качественного массового образования </a:t>
            </a:r>
          </a:p>
          <a:p>
            <a:r>
              <a:rPr lang="ru-RU" sz="3600" dirty="0" smtClean="0"/>
              <a:t>Создание </a:t>
            </a:r>
            <a:r>
              <a:rPr lang="ru-RU" sz="3600" dirty="0"/>
              <a:t>условий для личностного развития и раскрытия способностей каждого обучающегося.</a:t>
            </a:r>
          </a:p>
          <a:p>
            <a:r>
              <a:rPr lang="ru-RU" sz="3600" dirty="0" smtClean="0"/>
              <a:t>Реализация </a:t>
            </a:r>
            <a:r>
              <a:rPr lang="ru-RU" sz="3600" dirty="0"/>
              <a:t>основной образовательной программы начального общего образования в рамках проекта </a:t>
            </a:r>
            <a:r>
              <a:rPr lang="ru-RU" sz="3600" b="1" u="sng" dirty="0"/>
              <a:t>«Эффективная начальная школа» </a:t>
            </a:r>
            <a:r>
              <a:rPr lang="ru-RU" sz="3600" dirty="0"/>
              <a:t>составляет </a:t>
            </a:r>
            <a:r>
              <a:rPr lang="ru-RU" sz="3600" b="1" u="sng" dirty="0"/>
              <a:t>три года</a:t>
            </a:r>
            <a:r>
              <a:rPr lang="ru-RU" sz="36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723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7000"/>
                    </a14:imgEffect>
                    <a14:imgEffect>
                      <a14:brightnessContrast bright="7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41537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Arial Black" panose="020B0A04020102020204" pitchFamily="34" charset="0"/>
              </a:rPr>
              <a:t>Преимущества проекта </a:t>
            </a:r>
            <a:br>
              <a:rPr lang="ru-RU" sz="4800" b="1" dirty="0" smtClean="0">
                <a:latin typeface="Arial Black" panose="020B0A04020102020204" pitchFamily="34" charset="0"/>
              </a:rPr>
            </a:br>
            <a:r>
              <a:rPr lang="ru-RU" sz="4800" b="1" dirty="0" smtClean="0">
                <a:latin typeface="Arial Black" panose="020B0A04020102020204" pitchFamily="34" charset="0"/>
              </a:rPr>
              <a:t>«Эффективная начальная школа»</a:t>
            </a:r>
            <a:endParaRPr lang="ru-RU" sz="4800" b="1" dirty="0">
              <a:latin typeface="Arial Black" panose="020B0A04020102020204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Позволяет освоить программу начального образования за ТРИ ГОДА, используя индивидуальный учебный план.</a:t>
            </a:r>
          </a:p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Эффект при таком обучении достигается не за счет увеличения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учебных часов, а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 счёт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интенсификации учебного процесса. Благодаря этому дети за первый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год успешно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осваивают программу 1-го и 2-го классов.</a:t>
            </a:r>
          </a:p>
        </p:txBody>
      </p:sp>
    </p:spTree>
    <p:extLst>
      <p:ext uri="{BB962C8B-B14F-4D97-AF65-F5344CB8AC3E}">
        <p14:creationId xmlns:p14="http://schemas.microsoft.com/office/powerpoint/2010/main" val="2956762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7000"/>
                    </a14:imgEffect>
                    <a14:imgEffect>
                      <a14:brightnessContrast bright="7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10515600" cy="1325563"/>
          </a:xfrm>
        </p:spPr>
        <p:txBody>
          <a:bodyPr/>
          <a:lstStyle/>
          <a:p>
            <a:r>
              <a:rPr lang="ru-RU" b="1" i="1" dirty="0" smtClean="0"/>
              <a:t>Советы родителям первоклассников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67154"/>
            <a:ext cx="8475785" cy="5890846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b="1" dirty="0" smtClean="0"/>
              <a:t>Приучайте </a:t>
            </a:r>
            <a:r>
              <a:rPr lang="ru-RU" b="1" dirty="0"/>
              <a:t>ребенка к самостоятельности.</a:t>
            </a:r>
            <a:endParaRPr lang="ru-RU" dirty="0"/>
          </a:p>
          <a:p>
            <a:r>
              <a:rPr lang="ru-RU" b="1" dirty="0" smtClean="0"/>
              <a:t>Учите </a:t>
            </a:r>
            <a:r>
              <a:rPr lang="ru-RU" b="1" dirty="0"/>
              <a:t>содержать свои вещи в порядке.</a:t>
            </a:r>
            <a:endParaRPr lang="ru-RU" dirty="0"/>
          </a:p>
          <a:p>
            <a:r>
              <a:rPr lang="ru-RU" b="1" dirty="0" smtClean="0"/>
              <a:t>Не </a:t>
            </a:r>
            <a:r>
              <a:rPr lang="ru-RU" b="1" dirty="0"/>
              <a:t>пугайте трудностями и неудачами в школе. Ребенок имеет право на ошибку.</a:t>
            </a:r>
            <a:endParaRPr lang="ru-RU" dirty="0"/>
          </a:p>
          <a:p>
            <a:r>
              <a:rPr lang="ru-RU" b="1" dirty="0" smtClean="0"/>
              <a:t>Развивайте </a:t>
            </a:r>
            <a:r>
              <a:rPr lang="ru-RU" b="1" dirty="0"/>
              <a:t>чувство уверенности в себе.</a:t>
            </a:r>
            <a:endParaRPr lang="ru-RU" dirty="0"/>
          </a:p>
          <a:p>
            <a:r>
              <a:rPr lang="ru-RU" b="1" dirty="0" smtClean="0"/>
              <a:t>Учите </a:t>
            </a:r>
            <a:r>
              <a:rPr lang="ru-RU" b="1" dirty="0"/>
              <a:t>правильно реагировать на неудачи.</a:t>
            </a:r>
            <a:endParaRPr lang="ru-RU" dirty="0"/>
          </a:p>
          <a:p>
            <a:r>
              <a:rPr lang="ru-RU" b="1" dirty="0" smtClean="0"/>
              <a:t>Ни </a:t>
            </a:r>
            <a:r>
              <a:rPr lang="ru-RU" b="1" dirty="0"/>
              <a:t>в коем случае не сравнивайте Вашего ребенка с другими детьми.</a:t>
            </a:r>
            <a:endParaRPr lang="ru-RU" dirty="0"/>
          </a:p>
          <a:p>
            <a:r>
              <a:rPr lang="ru-RU" b="1" dirty="0" smtClean="0"/>
              <a:t>Поощряйте </a:t>
            </a:r>
            <a:r>
              <a:rPr lang="ru-RU" b="1" dirty="0"/>
              <a:t>любознательность.</a:t>
            </a:r>
            <a:endParaRPr lang="ru-RU" dirty="0"/>
          </a:p>
          <a:p>
            <a:r>
              <a:rPr lang="ru-RU" b="1" dirty="0" smtClean="0"/>
              <a:t>Стремитесь </a:t>
            </a:r>
            <a:r>
              <a:rPr lang="ru-RU" b="1" dirty="0"/>
              <a:t>сделать полезным досуг ребенка.</a:t>
            </a:r>
            <a:endParaRPr lang="ru-RU" dirty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768" y="967154"/>
            <a:ext cx="4906232" cy="353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162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157</Words>
  <Application>Microsoft Office PowerPoint</Application>
  <PresentationFormat>Широкоэкранный</PresentationFormat>
  <Paragraphs>20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Bahnschrift SemiCondensed</vt:lpstr>
      <vt:lpstr>Calibri</vt:lpstr>
      <vt:lpstr>Calibri Light</vt:lpstr>
      <vt:lpstr>Тема Office</vt:lpstr>
      <vt:lpstr>ЭФФЕКТИВНАЯ НАЧАЛЬНАЯ ШКОЛА</vt:lpstr>
      <vt:lpstr>Цель проекта</vt:lpstr>
      <vt:lpstr>Преимущества проекта  «Эффективная начальная школа»</vt:lpstr>
      <vt:lpstr>Советы родителям первоклассников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ЭФФЕКТИВНАЯ НАЧАЛЬНАЯ ШКОЛА</dc:title>
  <dc:creator>user</dc:creator>
  <cp:lastModifiedBy>Учитель</cp:lastModifiedBy>
  <cp:revision>14</cp:revision>
  <dcterms:created xsi:type="dcterms:W3CDTF">2025-03-08T20:25:40Z</dcterms:created>
  <dcterms:modified xsi:type="dcterms:W3CDTF">2025-03-10T05:23:51Z</dcterms:modified>
</cp:coreProperties>
</file>